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</p:sldIdLst>
  <p:sldSz cx="18722975" cy="33281938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83">
          <p15:clr>
            <a:srgbClr val="A4A3A4"/>
          </p15:clr>
        </p15:guide>
        <p15:guide id="2" pos="58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6" d="100"/>
          <a:sy n="16" d="100"/>
        </p:scale>
        <p:origin x="2894" y="77"/>
      </p:cViewPr>
      <p:guideLst>
        <p:guide orient="horz" pos="10483"/>
        <p:guide pos="58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A64A-532D-42E1-A551-2EBF3A5BD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0372" y="5446838"/>
            <a:ext cx="14042231" cy="11587045"/>
          </a:xfrm>
        </p:spPr>
        <p:txBody>
          <a:bodyPr anchor="b"/>
          <a:lstStyle>
            <a:lvl1pPr algn="ctr">
              <a:defRPr sz="9214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C9C93-553F-452C-A02A-B09ABA5CC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0372" y="17480724"/>
            <a:ext cx="14042231" cy="8035428"/>
          </a:xfrm>
        </p:spPr>
        <p:txBody>
          <a:bodyPr/>
          <a:lstStyle>
            <a:lvl1pPr marL="0" indent="0" algn="ctr">
              <a:buNone/>
              <a:defRPr sz="3686"/>
            </a:lvl1pPr>
            <a:lvl2pPr marL="702122" indent="0" algn="ctr">
              <a:buNone/>
              <a:defRPr sz="3071"/>
            </a:lvl2pPr>
            <a:lvl3pPr marL="1404244" indent="0" algn="ctr">
              <a:buNone/>
              <a:defRPr sz="2764"/>
            </a:lvl3pPr>
            <a:lvl4pPr marL="2106366" indent="0" algn="ctr">
              <a:buNone/>
              <a:defRPr sz="2457"/>
            </a:lvl4pPr>
            <a:lvl5pPr marL="2808488" indent="0" algn="ctr">
              <a:buNone/>
              <a:defRPr sz="2457"/>
            </a:lvl5pPr>
            <a:lvl6pPr marL="3510610" indent="0" algn="ctr">
              <a:buNone/>
              <a:defRPr sz="2457"/>
            </a:lvl6pPr>
            <a:lvl7pPr marL="4212732" indent="0" algn="ctr">
              <a:buNone/>
              <a:defRPr sz="2457"/>
            </a:lvl7pPr>
            <a:lvl8pPr marL="4914854" indent="0" algn="ctr">
              <a:buNone/>
              <a:defRPr sz="2457"/>
            </a:lvl8pPr>
            <a:lvl9pPr marL="5616976" indent="0" algn="ctr">
              <a:buNone/>
              <a:defRPr sz="2457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D9643-F8D2-4DA0-BFBF-1A71CE514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4676F-C6BF-4E0E-95B9-2CEE850A9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4EBCC-78A5-4CDD-BEC8-DB8DC737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23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268B7-73C3-4181-A0AE-4922928A6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DD955-4C68-4F72-9038-A4DF2900B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3EE43-5838-4350-BECC-02D9D55CF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17C4C-1D9C-4F1E-A322-7632D48CC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5FB84-EECF-4971-BA25-74BC0AB8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39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7BF294-94C9-4D6B-910E-27963E158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398629" y="1771955"/>
            <a:ext cx="4037141" cy="2820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AADC6-CA50-426D-AF59-7FF669C2B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87205" y="1771955"/>
            <a:ext cx="11877387" cy="282049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B954-E495-4BF5-B22F-4E1F9322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CCE57-B6AD-4384-A9F2-1E3B655C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52B2E-0C9C-400E-9C52-A3EE301FA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987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FAFD-C57D-4D83-BAA2-F303427C3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C2C0F-9246-4FE5-BFD4-1B41BA464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9641E-626E-4459-846B-1DA51B85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60B24-C90F-4921-AC82-730D5ED15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E76B-7573-41AD-A1E2-C10A1B12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13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D1B2C-2B0B-47A2-9D17-08193C39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453" y="8297377"/>
            <a:ext cx="16148566" cy="13844359"/>
          </a:xfrm>
        </p:spPr>
        <p:txBody>
          <a:bodyPr anchor="b"/>
          <a:lstStyle>
            <a:lvl1pPr>
              <a:defRPr sz="9214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53CEF-503E-4CFC-B4DC-93432C396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7453" y="22272709"/>
            <a:ext cx="16148566" cy="7280422"/>
          </a:xfrm>
        </p:spPr>
        <p:txBody>
          <a:bodyPr/>
          <a:lstStyle>
            <a:lvl1pPr marL="0" indent="0">
              <a:buNone/>
              <a:defRPr sz="3686">
                <a:solidFill>
                  <a:schemeClr val="tx1">
                    <a:tint val="75000"/>
                  </a:schemeClr>
                </a:solidFill>
              </a:defRPr>
            </a:lvl1pPr>
            <a:lvl2pPr marL="702122" indent="0">
              <a:buNone/>
              <a:defRPr sz="3071">
                <a:solidFill>
                  <a:schemeClr val="tx1">
                    <a:tint val="75000"/>
                  </a:schemeClr>
                </a:solidFill>
              </a:defRPr>
            </a:lvl2pPr>
            <a:lvl3pPr marL="1404244" indent="0">
              <a:buNone/>
              <a:defRPr sz="2764">
                <a:solidFill>
                  <a:schemeClr val="tx1">
                    <a:tint val="75000"/>
                  </a:schemeClr>
                </a:solidFill>
              </a:defRPr>
            </a:lvl3pPr>
            <a:lvl4pPr marL="2106366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4pPr>
            <a:lvl5pPr marL="2808488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5pPr>
            <a:lvl6pPr marL="3510610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6pPr>
            <a:lvl7pPr marL="4212732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7pPr>
            <a:lvl8pPr marL="4914854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8pPr>
            <a:lvl9pPr marL="5616976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3C33B-5F80-4EF5-BA33-34E335B25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95072-E120-4A23-93A3-26C0AD59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8A6ED-A813-4D6F-89D5-16B9267E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61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61FB-8D81-4CD2-BD33-C4C6C278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7EA15-695B-4DBA-B5DF-C620B455E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7205" y="8859775"/>
            <a:ext cx="7957264" cy="21117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53E73-26F8-4CA7-9FD3-D4067CC6B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78506" y="8859775"/>
            <a:ext cx="7957264" cy="21117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DD08A-B2AA-4605-872D-CFFA3211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FCEE4-5A94-41B1-A409-FAA6B455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0BB3F-66D9-4261-B30C-21B1EC40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62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3AAA-D03D-453F-90C8-6419EBF8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643" y="1771957"/>
            <a:ext cx="16148566" cy="64329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6FF0B-F1AB-438A-89B1-471E81E0D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9644" y="8158700"/>
            <a:ext cx="7920695" cy="3998453"/>
          </a:xfrm>
        </p:spPr>
        <p:txBody>
          <a:bodyPr anchor="b"/>
          <a:lstStyle>
            <a:lvl1pPr marL="0" indent="0">
              <a:buNone/>
              <a:defRPr sz="3686" b="1"/>
            </a:lvl1pPr>
            <a:lvl2pPr marL="702122" indent="0">
              <a:buNone/>
              <a:defRPr sz="3071" b="1"/>
            </a:lvl2pPr>
            <a:lvl3pPr marL="1404244" indent="0">
              <a:buNone/>
              <a:defRPr sz="2764" b="1"/>
            </a:lvl3pPr>
            <a:lvl4pPr marL="2106366" indent="0">
              <a:buNone/>
              <a:defRPr sz="2457" b="1"/>
            </a:lvl4pPr>
            <a:lvl5pPr marL="2808488" indent="0">
              <a:buNone/>
              <a:defRPr sz="2457" b="1"/>
            </a:lvl5pPr>
            <a:lvl6pPr marL="3510610" indent="0">
              <a:buNone/>
              <a:defRPr sz="2457" b="1"/>
            </a:lvl6pPr>
            <a:lvl7pPr marL="4212732" indent="0">
              <a:buNone/>
              <a:defRPr sz="2457" b="1"/>
            </a:lvl7pPr>
            <a:lvl8pPr marL="4914854" indent="0">
              <a:buNone/>
              <a:defRPr sz="2457" b="1"/>
            </a:lvl8pPr>
            <a:lvl9pPr marL="5616976" indent="0">
              <a:buNone/>
              <a:defRPr sz="245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28F7C-7A1F-422F-B140-A5F27B79F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9644" y="12157152"/>
            <a:ext cx="7920695" cy="17881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5230B-07D3-46B6-B95E-76F41FA51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478506" y="8158700"/>
            <a:ext cx="7959703" cy="3998453"/>
          </a:xfrm>
        </p:spPr>
        <p:txBody>
          <a:bodyPr anchor="b"/>
          <a:lstStyle>
            <a:lvl1pPr marL="0" indent="0">
              <a:buNone/>
              <a:defRPr sz="3686" b="1"/>
            </a:lvl1pPr>
            <a:lvl2pPr marL="702122" indent="0">
              <a:buNone/>
              <a:defRPr sz="3071" b="1"/>
            </a:lvl2pPr>
            <a:lvl3pPr marL="1404244" indent="0">
              <a:buNone/>
              <a:defRPr sz="2764" b="1"/>
            </a:lvl3pPr>
            <a:lvl4pPr marL="2106366" indent="0">
              <a:buNone/>
              <a:defRPr sz="2457" b="1"/>
            </a:lvl4pPr>
            <a:lvl5pPr marL="2808488" indent="0">
              <a:buNone/>
              <a:defRPr sz="2457" b="1"/>
            </a:lvl5pPr>
            <a:lvl6pPr marL="3510610" indent="0">
              <a:buNone/>
              <a:defRPr sz="2457" b="1"/>
            </a:lvl6pPr>
            <a:lvl7pPr marL="4212732" indent="0">
              <a:buNone/>
              <a:defRPr sz="2457" b="1"/>
            </a:lvl7pPr>
            <a:lvl8pPr marL="4914854" indent="0">
              <a:buNone/>
              <a:defRPr sz="2457" b="1"/>
            </a:lvl8pPr>
            <a:lvl9pPr marL="5616976" indent="0">
              <a:buNone/>
              <a:defRPr sz="245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AD09E6-B318-4EC4-B35C-03C5E66E7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478506" y="12157152"/>
            <a:ext cx="7959703" cy="17881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415B1E-447B-4B64-AB73-AC932CF1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9467A7-A293-4DC0-A222-F68B58B6F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A53A7F-8B91-42B5-B030-9AF26EC1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3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5759-93C0-4AE4-B978-C3852E0F3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A49699-BE03-44A3-8E3F-3A7F037E6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99D2E-E9F9-489F-9654-3BCC71EA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4FEF8-EE7E-48AF-95F8-57A3C4C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06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E8149E-9E9B-43F0-9503-084E6FFC6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E6CFAB-363B-407A-BA8F-D6C7825CC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16DE7-C346-4C9F-9208-367226F8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17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EA6C-FC94-4184-9C5D-FE5298E0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644" y="2218796"/>
            <a:ext cx="6038646" cy="7765786"/>
          </a:xfrm>
        </p:spPr>
        <p:txBody>
          <a:bodyPr anchor="b"/>
          <a:lstStyle>
            <a:lvl1pPr>
              <a:defRPr sz="4914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B2E52-F359-425C-B7F7-3BA350F5D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9703" y="4791985"/>
            <a:ext cx="9478506" cy="23651748"/>
          </a:xfrm>
        </p:spPr>
        <p:txBody>
          <a:bodyPr/>
          <a:lstStyle>
            <a:lvl1pPr>
              <a:defRPr sz="4914"/>
            </a:lvl1pPr>
            <a:lvl2pPr>
              <a:defRPr sz="4300"/>
            </a:lvl2pPr>
            <a:lvl3pPr>
              <a:defRPr sz="3686"/>
            </a:lvl3pPr>
            <a:lvl4pPr>
              <a:defRPr sz="3071"/>
            </a:lvl4pPr>
            <a:lvl5pPr>
              <a:defRPr sz="3071"/>
            </a:lvl5pPr>
            <a:lvl6pPr>
              <a:defRPr sz="3071"/>
            </a:lvl6pPr>
            <a:lvl7pPr>
              <a:defRPr sz="3071"/>
            </a:lvl7pPr>
            <a:lvl8pPr>
              <a:defRPr sz="3071"/>
            </a:lvl8pPr>
            <a:lvl9pPr>
              <a:defRPr sz="30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E2D98A-DF01-4C1F-9A4C-A9E897FA7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644" y="9984581"/>
            <a:ext cx="6038646" cy="18497672"/>
          </a:xfrm>
        </p:spPr>
        <p:txBody>
          <a:bodyPr/>
          <a:lstStyle>
            <a:lvl1pPr marL="0" indent="0">
              <a:buNone/>
              <a:defRPr sz="2457"/>
            </a:lvl1pPr>
            <a:lvl2pPr marL="702122" indent="0">
              <a:buNone/>
              <a:defRPr sz="2150"/>
            </a:lvl2pPr>
            <a:lvl3pPr marL="1404244" indent="0">
              <a:buNone/>
              <a:defRPr sz="1843"/>
            </a:lvl3pPr>
            <a:lvl4pPr marL="2106366" indent="0">
              <a:buNone/>
              <a:defRPr sz="1536"/>
            </a:lvl4pPr>
            <a:lvl5pPr marL="2808488" indent="0">
              <a:buNone/>
              <a:defRPr sz="1536"/>
            </a:lvl5pPr>
            <a:lvl6pPr marL="3510610" indent="0">
              <a:buNone/>
              <a:defRPr sz="1536"/>
            </a:lvl6pPr>
            <a:lvl7pPr marL="4212732" indent="0">
              <a:buNone/>
              <a:defRPr sz="1536"/>
            </a:lvl7pPr>
            <a:lvl8pPr marL="4914854" indent="0">
              <a:buNone/>
              <a:defRPr sz="1536"/>
            </a:lvl8pPr>
            <a:lvl9pPr marL="5616976" indent="0">
              <a:buNone/>
              <a:defRPr sz="15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F7BCE7-B8A7-482D-9CA2-F699376B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5EFD3-730A-4850-895D-ED677DE4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43B80-3963-4501-97FE-7E2522DF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313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9757-289A-4A4E-9FE8-3901B99B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644" y="2218796"/>
            <a:ext cx="6038646" cy="7765786"/>
          </a:xfrm>
        </p:spPr>
        <p:txBody>
          <a:bodyPr anchor="b"/>
          <a:lstStyle>
            <a:lvl1pPr>
              <a:defRPr sz="4914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67E519-3A05-4F50-A2F4-8680164B3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59703" y="4791985"/>
            <a:ext cx="9478506" cy="23651748"/>
          </a:xfrm>
        </p:spPr>
        <p:txBody>
          <a:bodyPr/>
          <a:lstStyle>
            <a:lvl1pPr marL="0" indent="0">
              <a:buNone/>
              <a:defRPr sz="4914"/>
            </a:lvl1pPr>
            <a:lvl2pPr marL="702122" indent="0">
              <a:buNone/>
              <a:defRPr sz="4300"/>
            </a:lvl2pPr>
            <a:lvl3pPr marL="1404244" indent="0">
              <a:buNone/>
              <a:defRPr sz="3686"/>
            </a:lvl3pPr>
            <a:lvl4pPr marL="2106366" indent="0">
              <a:buNone/>
              <a:defRPr sz="3071"/>
            </a:lvl4pPr>
            <a:lvl5pPr marL="2808488" indent="0">
              <a:buNone/>
              <a:defRPr sz="3071"/>
            </a:lvl5pPr>
            <a:lvl6pPr marL="3510610" indent="0">
              <a:buNone/>
              <a:defRPr sz="3071"/>
            </a:lvl6pPr>
            <a:lvl7pPr marL="4212732" indent="0">
              <a:buNone/>
              <a:defRPr sz="3071"/>
            </a:lvl7pPr>
            <a:lvl8pPr marL="4914854" indent="0">
              <a:buNone/>
              <a:defRPr sz="3071"/>
            </a:lvl8pPr>
            <a:lvl9pPr marL="5616976" indent="0">
              <a:buNone/>
              <a:defRPr sz="3071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8F5A9-A8E5-4A3A-8C9D-463F1D78E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9644" y="9984581"/>
            <a:ext cx="6038646" cy="18497672"/>
          </a:xfrm>
        </p:spPr>
        <p:txBody>
          <a:bodyPr/>
          <a:lstStyle>
            <a:lvl1pPr marL="0" indent="0">
              <a:buNone/>
              <a:defRPr sz="2457"/>
            </a:lvl1pPr>
            <a:lvl2pPr marL="702122" indent="0">
              <a:buNone/>
              <a:defRPr sz="2150"/>
            </a:lvl2pPr>
            <a:lvl3pPr marL="1404244" indent="0">
              <a:buNone/>
              <a:defRPr sz="1843"/>
            </a:lvl3pPr>
            <a:lvl4pPr marL="2106366" indent="0">
              <a:buNone/>
              <a:defRPr sz="1536"/>
            </a:lvl4pPr>
            <a:lvl5pPr marL="2808488" indent="0">
              <a:buNone/>
              <a:defRPr sz="1536"/>
            </a:lvl5pPr>
            <a:lvl6pPr marL="3510610" indent="0">
              <a:buNone/>
              <a:defRPr sz="1536"/>
            </a:lvl6pPr>
            <a:lvl7pPr marL="4212732" indent="0">
              <a:buNone/>
              <a:defRPr sz="1536"/>
            </a:lvl7pPr>
            <a:lvl8pPr marL="4914854" indent="0">
              <a:buNone/>
              <a:defRPr sz="1536"/>
            </a:lvl8pPr>
            <a:lvl9pPr marL="5616976" indent="0">
              <a:buNone/>
              <a:defRPr sz="15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C162C-B00C-444C-865B-1CA35B7B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DA6A5-A2F7-4B7D-94B6-D69C887F5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6834F-E796-4238-8FA4-2515D7AD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382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E012F2-76FE-4EBE-A878-8B4E32BF6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205" y="1771957"/>
            <a:ext cx="16148566" cy="6432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6981-8EF7-4CA8-81F7-1F4BA91E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7205" y="8859775"/>
            <a:ext cx="16148566" cy="21117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A1ECF-AECF-4037-89C5-CD3014AB6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05" y="30847428"/>
            <a:ext cx="4212669" cy="1771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FA5518-68A3-4C94-814E-3C34FAFC7899}" type="datetimeFigureOut">
              <a:rPr lang="zh-CN" altLang="en-US" smtClean="0"/>
              <a:pPr>
                <a:defRPr/>
              </a:pPr>
              <a:t>2022/10/8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93488-D7C6-4863-B12B-BC0854E34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1986" y="30847428"/>
            <a:ext cx="6319004" cy="1771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DC1C8-19D2-47E2-A0DE-FA06993FA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223101" y="30847428"/>
            <a:ext cx="4212669" cy="1771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D57019-8046-4225-923B-7ED4D2D0A31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80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04244" rtl="0" eaLnBrk="1" latinLnBrk="0" hangingPunct="1">
        <a:lnSpc>
          <a:spcPct val="90000"/>
        </a:lnSpc>
        <a:spcBef>
          <a:spcPct val="0"/>
        </a:spcBef>
        <a:buNone/>
        <a:defRPr sz="67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1061" indent="-351061" algn="l" defTabSz="1404244" rtl="0" eaLnBrk="1" latinLnBrk="0" hangingPunct="1">
        <a:lnSpc>
          <a:spcPct val="90000"/>
        </a:lnSpc>
        <a:spcBef>
          <a:spcPts val="1536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53183" indent="-351061" algn="l" defTabSz="1404244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3686" kern="1200">
          <a:solidFill>
            <a:schemeClr val="tx1"/>
          </a:solidFill>
          <a:latin typeface="+mn-lt"/>
          <a:ea typeface="+mn-ea"/>
          <a:cs typeface="+mn-cs"/>
        </a:defRPr>
      </a:lvl2pPr>
      <a:lvl3pPr marL="1755305" indent="-351061" algn="l" defTabSz="1404244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3071" kern="1200">
          <a:solidFill>
            <a:schemeClr val="tx1"/>
          </a:solidFill>
          <a:latin typeface="+mn-lt"/>
          <a:ea typeface="+mn-ea"/>
          <a:cs typeface="+mn-cs"/>
        </a:defRPr>
      </a:lvl3pPr>
      <a:lvl4pPr marL="2457427" indent="-351061" algn="l" defTabSz="1404244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4pPr>
      <a:lvl5pPr marL="3159549" indent="-351061" algn="l" defTabSz="1404244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5pPr>
      <a:lvl6pPr marL="3861671" indent="-351061" algn="l" defTabSz="1404244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6pPr>
      <a:lvl7pPr marL="4563793" indent="-351061" algn="l" defTabSz="1404244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7pPr>
      <a:lvl8pPr marL="5265915" indent="-351061" algn="l" defTabSz="1404244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8pPr>
      <a:lvl9pPr marL="5968037" indent="-351061" algn="l" defTabSz="1404244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04244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702122" algn="l" defTabSz="1404244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404244" algn="l" defTabSz="1404244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3pPr>
      <a:lvl4pPr marL="2106366" algn="l" defTabSz="1404244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4pPr>
      <a:lvl5pPr marL="2808488" algn="l" defTabSz="1404244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5pPr>
      <a:lvl6pPr marL="3510610" algn="l" defTabSz="1404244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6pPr>
      <a:lvl7pPr marL="4212732" algn="l" defTabSz="1404244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7pPr>
      <a:lvl8pPr marL="4914854" algn="l" defTabSz="1404244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8pPr>
      <a:lvl9pPr marL="5616976" algn="l" defTabSz="1404244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9">
            <a:extLst>
              <a:ext uri="{FF2B5EF4-FFF2-40B4-BE49-F238E27FC236}">
                <a16:creationId xmlns:a16="http://schemas.microsoft.com/office/drawing/2014/main" id="{A66DB7E4-FD9F-4371-81A4-224AEDDD3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456" y="3941912"/>
            <a:ext cx="17028919" cy="4986837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50822" tIns="75411" rIns="150822" bIns="75411">
            <a:spAutoFit/>
          </a:bodyPr>
          <a:lstStyle/>
          <a:p>
            <a:pPr algn="ctr"/>
            <a:r>
              <a:rPr lang="en-US" altLang="zh-CN" sz="8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Please use font Arial, size 80, for the abstract title.</a:t>
            </a:r>
          </a:p>
          <a:p>
            <a:pPr algn="ctr"/>
            <a:r>
              <a:rPr lang="en-US" altLang="zh-CN" sz="5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Please use font Arial, size 50, for the names and countries/affiliations of all authors.</a:t>
            </a:r>
            <a:r>
              <a:rPr lang="zh-CN" altLang="en-US" sz="5000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</a:t>
            </a:r>
            <a:endParaRPr lang="en-US" altLang="zh-CN" sz="50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>
              <a:buFont typeface="Arial" charset="0"/>
              <a:buNone/>
            </a:pPr>
            <a:endParaRPr lang="en-US" altLang="zh-CN" sz="2300" dirty="0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1687D8BC-0EDD-4CC0-9210-FAB27ECBF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972" y="9401946"/>
            <a:ext cx="9664650" cy="1870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31661" tIns="115830" rIns="231661" bIns="11583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0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9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7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6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6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29686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6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29686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6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29686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6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29686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6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4561569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5000" b="1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  <a:p>
            <a:pPr defTabSz="4561569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5000">
                <a:latin typeface="Arial" panose="020B0604020202020204" pitchFamily="34" charset="0"/>
                <a:cs typeface="Arial" panose="020B0604020202020204" pitchFamily="34" charset="0"/>
              </a:rPr>
              <a:t>Example </a:t>
            </a:r>
            <a:r>
              <a:rPr lang="en-US" altLang="zh-CN" sz="5000" dirty="0">
                <a:latin typeface="Arial" panose="020B0604020202020204" pitchFamily="34" charset="0"/>
                <a:cs typeface="Arial" panose="020B0604020202020204" pitchFamily="34" charset="0"/>
              </a:rPr>
              <a:t>Example  Example  Example  Example Example  Example Example  Example  Example Example Example  Example  Example Example Example  Example Example  Example  Example Example</a:t>
            </a:r>
          </a:p>
          <a:p>
            <a:pPr defTabSz="4561569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zh-CN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61569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5000" b="1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  <a:p>
            <a:pPr defTabSz="4561569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5000" dirty="0">
                <a:latin typeface="Arial" panose="020B0604020202020204" pitchFamily="34" charset="0"/>
                <a:cs typeface="Arial" panose="020B0604020202020204" pitchFamily="34" charset="0"/>
              </a:rPr>
              <a:t>Example Example  Example Example  Example  Example Example Example  Example  Example  Example Example  Example Example  Example  Example Example Example  Example  Example Example</a:t>
            </a:r>
          </a:p>
          <a:p>
            <a:pPr defTabSz="4561569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zh-CN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61569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50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pPr defTabSz="4561569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zh-CN" sz="5000" dirty="0">
                <a:latin typeface="Arial" panose="020B0604020202020204" pitchFamily="34" charset="0"/>
                <a:cs typeface="Arial" panose="020B0604020202020204" pitchFamily="34" charset="0"/>
              </a:rPr>
              <a:t>Example Example  Example Example  Example  Example Example Example  Example  Example  Example Example  Example Example  Example</a:t>
            </a:r>
            <a:endParaRPr lang="zh-CN" altLang="en-US" sz="506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14" descr="屏幕剪辑">
            <a:extLst>
              <a:ext uri="{FF2B5EF4-FFF2-40B4-BE49-F238E27FC236}">
                <a16:creationId xmlns:a16="http://schemas.microsoft.com/office/drawing/2014/main" id="{93B02D8B-FAFE-448A-B8B1-E0AB1143B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278" y="9832646"/>
            <a:ext cx="7486650" cy="925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15">
            <a:extLst>
              <a:ext uri="{FF2B5EF4-FFF2-40B4-BE49-F238E27FC236}">
                <a16:creationId xmlns:a16="http://schemas.microsoft.com/office/drawing/2014/main" id="{5BC641EB-29C2-4DA3-8CD0-FCD541863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35950" y="19521645"/>
            <a:ext cx="7889697" cy="553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0822" tIns="75411" rIns="150822" bIns="75411">
            <a:spAutoFit/>
          </a:bodyPr>
          <a:lstStyle/>
          <a:p>
            <a:pPr defTabSz="4561569">
              <a:defRPr/>
            </a:pPr>
            <a:r>
              <a:rPr lang="en-HK" sz="50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br>
              <a:rPr lang="en-HK" sz="5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5000" dirty="0">
                <a:latin typeface="Arial" panose="020B0604020202020204" pitchFamily="34" charset="0"/>
                <a:cs typeface="Arial" panose="020B0604020202020204" pitchFamily="34" charset="0"/>
              </a:rPr>
              <a:t>Example Example  Example Example  Example  Example Example Example  Example  Example  </a:t>
            </a:r>
            <a:r>
              <a:rPr lang="en-US" altLang="zh-CN" sz="50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altLang="zh-CN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en-US" altLang="zh-CN" sz="3200" dirty="0"/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1AEFDB9D-986F-4C76-B18F-0A7D8FBD06D2}"/>
              </a:ext>
            </a:extLst>
          </p:cNvPr>
          <p:cNvSpPr/>
          <p:nvPr/>
        </p:nvSpPr>
        <p:spPr>
          <a:xfrm>
            <a:off x="14576603" y="26659380"/>
            <a:ext cx="3397772" cy="25922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QR Code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B8CACE-D59E-45D7-B4C6-8AA9E5E53DA5}"/>
              </a:ext>
            </a:extLst>
          </p:cNvPr>
          <p:cNvCxnSpPr/>
          <p:nvPr/>
        </p:nvCxnSpPr>
        <p:spPr>
          <a:xfrm>
            <a:off x="-1" y="3640593"/>
            <a:ext cx="187229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396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1141</TotalTime>
  <Words>108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Nancy Ng</cp:lastModifiedBy>
  <cp:revision>1</cp:revision>
  <dcterms:created xsi:type="dcterms:W3CDTF">2012-09-14T09:49:00Z</dcterms:created>
  <dcterms:modified xsi:type="dcterms:W3CDTF">2022-10-08T06:45:39Z</dcterms:modified>
</cp:coreProperties>
</file>